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a4ce24cab_2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2a4ce24ca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a4ce24ca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2a4ce24c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a4ce24cab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2a4ce24c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a4ce24cab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2a4ce24ca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a4ce24cab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2a4ce24ca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a4ce24cab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2a4ce24c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a4ce24cab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2a4ce24ca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a4ce24cab_6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2a4ce24cab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a4ce24cab_6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2a4ce24cab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a4ce24cab_6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2a4ce24cab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a4ce24cab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2a4ce24ca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a4ce24cab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2a4ce24ca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a4ce24cab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2a4ce24ca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a4ce24cab_2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2a4ce24cab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a4ce24cab_6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2a4ce24cab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a4ce24cab_2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2a4ce24ca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a4ce24cab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2a4ce24ca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a4ce24cab_6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2a4ce24cab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a4ce24ca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2a4ce24c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1339749" y="1083618"/>
            <a:ext cx="7228809" cy="3016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2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5/17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2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개인 발표</a:t>
            </a:r>
            <a:endParaRPr b="1" i="0" sz="32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2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이주영</a:t>
            </a:r>
            <a:endParaRPr b="1" i="0" sz="32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737775"/>
            <a:ext cx="6178100" cy="4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661575"/>
            <a:ext cx="6731558" cy="2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500" y="3238500"/>
            <a:ext cx="518811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661575"/>
            <a:ext cx="3451750" cy="43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0" y="661575"/>
            <a:ext cx="4381501" cy="34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3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737775"/>
            <a:ext cx="4333920" cy="2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427" y="737775"/>
            <a:ext cx="3476574" cy="344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737775"/>
            <a:ext cx="4412326" cy="25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3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1437825" y="3362175"/>
            <a:ext cx="58134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/>
              <a:t>                      </a:t>
            </a:r>
            <a:r>
              <a:rPr b="1" lang="ko" sz="1800"/>
              <a:t>   다양한 조건 실험 결과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다양한 각도 촬영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데이터 개수 조정</a:t>
            </a:r>
            <a:endParaRPr sz="1800"/>
          </a:p>
        </p:txBody>
      </p:sp>
      <p:sp>
        <p:nvSpPr>
          <p:cNvPr id="232" name="Google Shape;232;p38"/>
          <p:cNvSpPr txBox="1"/>
          <p:nvPr/>
        </p:nvSpPr>
        <p:spPr>
          <a:xfrm>
            <a:off x="6281461" y="4259437"/>
            <a:ext cx="2704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batch size 조정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layer 추가</a:t>
            </a:r>
            <a:endParaRPr sz="1800"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4">
            <a:alphaModFix/>
          </a:blip>
          <a:srcRect b="14163" l="0" r="0" t="0"/>
          <a:stretch/>
        </p:blipFill>
        <p:spPr>
          <a:xfrm>
            <a:off x="1171025" y="806825"/>
            <a:ext cx="2314875" cy="2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5">
            <a:alphaModFix/>
          </a:blip>
          <a:srcRect b="15376" l="0" r="0" t="0"/>
          <a:stretch/>
        </p:blipFill>
        <p:spPr>
          <a:xfrm>
            <a:off x="3994575" y="778281"/>
            <a:ext cx="2314876" cy="26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 rotWithShape="1">
          <a:blip r:embed="rId6">
            <a:alphaModFix/>
          </a:blip>
          <a:srcRect b="13141" l="0" r="0" t="0"/>
          <a:stretch/>
        </p:blipFill>
        <p:spPr>
          <a:xfrm>
            <a:off x="6777050" y="791300"/>
            <a:ext cx="2088210" cy="26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4">
            <a:alphaModFix/>
          </a:blip>
          <a:srcRect b="34080" l="14448" r="63335" t="12173"/>
          <a:stretch/>
        </p:blipFill>
        <p:spPr>
          <a:xfrm>
            <a:off x="1117950" y="727175"/>
            <a:ext cx="2646202" cy="34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5">
            <a:alphaModFix/>
          </a:blip>
          <a:srcRect b="14383" l="0" r="0" t="0"/>
          <a:stretch/>
        </p:blipFill>
        <p:spPr>
          <a:xfrm>
            <a:off x="3771900" y="716150"/>
            <a:ext cx="2729843" cy="34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6">
            <a:alphaModFix/>
          </a:blip>
          <a:srcRect b="14733" l="0" r="0" t="0"/>
          <a:stretch/>
        </p:blipFill>
        <p:spPr>
          <a:xfrm>
            <a:off x="6467475" y="733350"/>
            <a:ext cx="2729850" cy="3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4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결과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925" y="724075"/>
            <a:ext cx="2054579" cy="441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40"/>
          <p:cNvGrpSpPr/>
          <p:nvPr/>
        </p:nvGrpSpPr>
        <p:grpSpPr>
          <a:xfrm>
            <a:off x="1730949" y="2261411"/>
            <a:ext cx="1920030" cy="1783802"/>
            <a:chOff x="9013852" y="3661885"/>
            <a:chExt cx="2917092" cy="2917092"/>
          </a:xfrm>
        </p:grpSpPr>
        <p:pic>
          <p:nvPicPr>
            <p:cNvPr id="257" name="Google Shape;257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13852" y="3661885"/>
              <a:ext cx="2917092" cy="2917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43125" y="4256523"/>
              <a:ext cx="1458546" cy="14585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40"/>
          <p:cNvPicPr preferRelativeResize="0"/>
          <p:nvPr/>
        </p:nvPicPr>
        <p:blipFill rotWithShape="1">
          <a:blip r:embed="rId7">
            <a:alphaModFix/>
          </a:blip>
          <a:srcRect b="0" l="0" r="53095" t="0"/>
          <a:stretch/>
        </p:blipFill>
        <p:spPr>
          <a:xfrm>
            <a:off x="4018950" y="1393325"/>
            <a:ext cx="4627750" cy="34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5205774" y="2334151"/>
            <a:ext cx="1218300" cy="1011300"/>
          </a:xfrm>
          <a:prstGeom prst="smileyFace">
            <a:avLst>
              <a:gd fmla="val 4653" name="adj"/>
            </a:avLst>
          </a:prstGeom>
          <a:solidFill>
            <a:srgbClr val="9FC5E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4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계획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626050"/>
            <a:ext cx="2817434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379" y="17900"/>
            <a:ext cx="3120000" cy="2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6">
            <a:alphaModFix/>
          </a:blip>
          <a:srcRect b="0" l="0" r="16784" t="0"/>
          <a:stretch/>
        </p:blipFill>
        <p:spPr>
          <a:xfrm>
            <a:off x="6432956" y="400900"/>
            <a:ext cx="2718594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7">
            <a:alphaModFix/>
          </a:blip>
          <a:srcRect b="13374" l="37276" r="0" t="0"/>
          <a:stretch/>
        </p:blipFill>
        <p:spPr>
          <a:xfrm>
            <a:off x="4646825" y="3217950"/>
            <a:ext cx="4014825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8400" y="2328250"/>
            <a:ext cx="3445207" cy="28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4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2653853" y="2233594"/>
            <a:ext cx="44364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>
            <a:off x="1325550" y="188475"/>
            <a:ext cx="772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400"/>
              <a:buAutoNum type="arabicPeriod"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영상 및 이미지 인식을 통한 외국인 젓가락 교육 웹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ChopstickAbility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150" y="1909725"/>
            <a:ext cx="3805085" cy="23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469" y="1909725"/>
            <a:ext cx="4104533" cy="23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" name="Google Shape;1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1325550" y="188475"/>
            <a:ext cx="7725300" cy="5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연구 배경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캡스톤 디자인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#chopstickstutorial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해시태그 포함 틱톡 영상 조회 수 총합 &gt; 3760만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“식사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사용의 어려움”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&lt;-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한식에 대한 호감 저해요인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1위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손가락 힘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미발달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미숙한 쥐는 방식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확인의 어려움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교정용 젓가락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에만 국한된 적응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 젓가락 사용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여전히 미숙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보조장치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의존(연결된 두 젓가락, 미끄럼 방지)의 역효과 </a:t>
            </a: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악순환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반복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과정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75" y="729900"/>
            <a:ext cx="7610924" cy="32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연구 과정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725" y="713725"/>
            <a:ext cx="7725302" cy="405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참고 자료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450" y="730450"/>
            <a:ext cx="7568976" cy="36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1" name="Google Shape;1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550" y="702050"/>
            <a:ext cx="5482084" cy="44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709125"/>
            <a:ext cx="2532350" cy="19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900" y="743650"/>
            <a:ext cx="2551410" cy="197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675" y="2684125"/>
            <a:ext cx="2532351" cy="197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7025" y="2684126"/>
            <a:ext cx="2443465" cy="19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3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/>
        </p:nvSpPr>
        <p:spPr>
          <a:xfrm>
            <a:off x="1325550" y="188475"/>
            <a:ext cx="77253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연구 내용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737775"/>
            <a:ext cx="58293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